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9" r:id="rId3"/>
    <p:sldId id="27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</a:t>
            </a:r>
            <a:r>
              <a:rPr lang="en-US" dirty="0" smtClean="0">
                <a:solidFill>
                  <a:srgbClr val="7030A0"/>
                </a:solidFill>
              </a:rPr>
              <a:t>28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del </a:t>
            </a:r>
            <a:r>
              <a:rPr lang="en-US" dirty="0" smtClean="0">
                <a:solidFill>
                  <a:srgbClr val="7030A0"/>
                </a:solidFill>
              </a:rPr>
              <a:t>2017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56:</a:t>
            </a:r>
            <a:r>
              <a:rPr lang="en-US" dirty="0" smtClean="0"/>
              <a:t>¿ 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L.O: to review the STEM-changing or RADICAL </a:t>
            </a:r>
            <a:r>
              <a:rPr lang="en-US" i="1" smtClean="0">
                <a:solidFill>
                  <a:srgbClr val="00B050"/>
                </a:solidFill>
              </a:rPr>
              <a:t>changing verbs</a:t>
            </a:r>
            <a:endParaRPr lang="en-US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Preferir</a:t>
            </a:r>
            <a:r>
              <a:rPr lang="en-US" dirty="0" smtClean="0"/>
              <a:t> (to prefer)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Comenzar</a:t>
            </a:r>
            <a:r>
              <a:rPr lang="en-US" dirty="0" smtClean="0"/>
              <a:t> (to begin)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914400"/>
            <a:ext cx="8915400" cy="57912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completa las oraciones con la forma correcta de los verbos de cambio radical.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Los niños _______ con ser doctores. (soñar)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Ellos _________ a pintar la casa hoy (comenzar)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Yo no _______ los libros de la biblioteca. (perder)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Toda la familia _________ en la casa. (almorzar)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Tú siempre __________ a una amiga con quien comer. (encontrar)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Laura nunca ___________ sus materiales. (recordar)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_tradnl" smtClean="0"/>
              <a:t> Nosotros no __________ la leccion. (entender)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280931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228600"/>
            <a:ext cx="8915400" cy="6781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Raquel __________ recibir notas buenas. (poder)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Son las diez y _________ a nevar mucho. (empezar)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Yo no __________ mas tareas. (querer)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Nosotros ___________ tomar apuntes. (preferir)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¿Tú __________ en una cama grande? (dormir)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Él ___________ la venta porque hace frio. (cerrar)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¿Por que no ___________ ustedes en el restaurante nuevo? (almorzar)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Mis amigos y yo ___________ a estudiar. (comenzar)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 Yo ____________ al perro. (encerrar)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Ellos ____________ muchos articulos en la red. (encontrar)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mtClean="0"/>
              <a:t>Yo ________ que voy a pasar el examen. (pensar)</a:t>
            </a:r>
          </a:p>
          <a:p>
            <a:pPr marL="514350" indent="-514350">
              <a:buFont typeface="+mj-lt"/>
              <a:buAutoNum type="arabicPeriod" startAt="8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509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299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702 La fecha el 28 de marzo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22</cp:revision>
  <cp:lastPrinted>2016-03-10T21:53:33Z</cp:lastPrinted>
  <dcterms:created xsi:type="dcterms:W3CDTF">2014-12-01T19:07:43Z</dcterms:created>
  <dcterms:modified xsi:type="dcterms:W3CDTF">2017-03-28T20:23:04Z</dcterms:modified>
</cp:coreProperties>
</file>